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Health-promotion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Health-promotion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Health-promotion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Health-promotion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Health-promotion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Health-promotion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Health-promotion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Health-promotion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Health-promotion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Health-promotion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Health-promotion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Health-promotion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Health-promotion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Health-promotion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Health-promotion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Health-promotion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Health-promotion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Health-promotion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Health-promotion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Health-promotion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Health-promotion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Health-promotion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Health-promotion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Health-promotion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Health-promotion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Health-promotion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Health-promotion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Health-promotion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Health-promotion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Health-promotion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Health-promotion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Health-promotion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Health-promotion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Health-promotion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Health-promotion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Health-promotion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Health-promotion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Health-promotion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Health-promotion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Health-promotion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Health-promotion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Health-promotion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Health-promotion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Health-promotion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Health-promotion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Health-promotion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Health-promotion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Health-promotion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Health-promotion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Health-promotion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Health-promotion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Health-promotion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Health-promotion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Health-promotion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Health-promotion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Health-promotion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Health-promotion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Health-promotion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Health-promotion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Health-promotion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Health-promotion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Health-promotion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Health-promotion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Health-promotion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Health-promotion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-Health-promotion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Health-promotion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0-Health-promotion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Health-promotion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Health-promotion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Health-promotion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Health-promotion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-Health-promotion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6-Health-promotion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7-Health-promotion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Health-promotion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Health-promotion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2025-02-09T11:17:51Z</dcterms:modified>
  <cp:category/>
</cp:coreProperties>
</file>